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7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10" r:id="rId40"/>
    <p:sldId id="311" r:id="rId41"/>
    <p:sldId id="312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278" r:id="rId74"/>
    <p:sldId id="279" r:id="rId75"/>
    <p:sldId id="280" r:id="rId76"/>
    <p:sldId id="281" r:id="rId77"/>
    <p:sldId id="282" r:id="rId78"/>
    <p:sldId id="283" r:id="rId79"/>
    <p:sldId id="319" r:id="rId80"/>
    <p:sldId id="320" r:id="rId81"/>
    <p:sldId id="321" r:id="rId82"/>
    <p:sldId id="322" r:id="rId83"/>
    <p:sldId id="323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0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974F0-2649-4B55-AA69-AC6728A0588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74B65-B422-4FBE-898F-65273484E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8820D-8E20-4361-AF36-D5B73BF2DB86}" type="slidenum">
              <a:rPr lang="en-BZ" smtClean="0"/>
              <a:t>1</a:t>
            </a:fld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381755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F500-EE9B-4D9D-98DD-64C6E9831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E32D0-FC45-4722-AE26-A84B84D5D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8F8D4-35FA-4239-8C39-47AC1A82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30C5-A25A-4326-80BC-3AAC3FC6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CA9BB-34EA-47BC-95D8-ECEE7C7A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9BCA-8E16-4707-86FF-64AD7AFB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8A3AE-F7A4-4E26-8B98-46D6AABB3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7615-CAB4-41E2-AA63-7A963C1A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75B3A-7566-4515-8D83-0AE1BE18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77D74-F748-4563-A375-843E1F74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50ECE-11F1-4C49-8C9B-A1B548AA8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5D4ED-1BEE-4A0F-AD21-770E0E9A2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C042-5103-4477-AB2C-BABDE54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5CA5B-5A48-437E-BDEC-B85D8ABF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0123-2329-404D-81C5-AEB7C7F7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5153-4C11-4D08-A59B-8E211399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C4D2-67B0-46ED-9548-35C909A05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A4AE-B178-4039-B2D6-3E0D5737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0CE42-F2B7-4EAC-BCCC-06A745AC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411FC-B2FE-42DB-8DB0-E5391113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6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8D15-B7AA-4D7B-80A9-A403B84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30032-8913-4B95-8F02-68AAC9AA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A5DD-6EEE-4590-8F8F-CD07F474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CB03-3B0A-4E1E-B16C-EC8C6820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DEBCC-1E89-4B80-9027-5D2E25BC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A829-476E-41A7-A347-DF5F40F6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373C-6A64-4794-9709-9FF55AA2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36A7B-73F7-4303-A37B-1C11C06DC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EAF88-7776-4869-95EB-CB69D8A6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28035-8774-4222-97DF-B7566C1E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0D9F1-5600-475C-BB50-23B40438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0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3ABD-1EAE-4A5C-A98F-0EB50565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2563-D184-4B2C-8CBD-15CB5E14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DFEA6-746F-4301-8B49-EDA49994B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66309-D3B9-47B9-9F9A-57B75D5AB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6D521-1648-4CC1-B750-71F3D0996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7FC13-EC0D-4CE5-AEB8-0F92F3C0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08A3A-9D04-4BF0-AD5A-3B5A475A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E543E-D0E2-43C6-8F25-66061C30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5B8-641E-45A9-9AD8-B38B84D3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C5E53-7494-419A-87D5-5CC6E38A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18773-3066-4FA0-AEF0-E447B3B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06B9F-F427-4263-8E6E-245B3097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AD6E8-1AD9-4033-9628-216FEB7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D1075-CA99-4D83-9783-D780CE78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694F-378E-4E00-8C1B-8AD32F33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2A18-ECF6-4616-BE3D-1B6ADC78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8F49-4CAC-402E-A325-00ABFA94F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6CCB-BA47-4D05-A04D-6C47AB8F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75AB-17FA-42DE-B199-CE0DEBFB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77A2F-F5DF-46E1-80FA-5FCA8831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DB69-3A45-4159-81A5-F20E8852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3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647B-726A-4DB7-884C-1613706D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4701D1-660F-4FFA-9261-E83F0B8FE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A588C-420C-4869-9872-AF9AA9879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C4BD-FE3F-4EF1-9859-B0C829B2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157B4-395B-49DF-AA2B-EC0A4F30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82AC2-1D4E-460C-9A36-54B74381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BEBC9-5850-46C8-A384-0DDDA482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DC5E-A33E-47B6-B84B-9ABC4FFB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FEBC-0407-4B02-BA00-699BE5D2E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4DB88-5EFC-453F-9431-BE27AAF1837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F40D-E179-4AB1-9650-EFA17A137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4812-2C65-418C-8F13-AC933F12A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9144000" cy="533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143000"/>
            <a:ext cx="9144000" cy="1295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81200" y="1463614"/>
            <a:ext cx="8305800" cy="6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332" tIns="41665" rIns="83332" bIns="41665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Splunk Module - 3</a:t>
            </a:r>
          </a:p>
        </p:txBody>
      </p:sp>
    </p:spTree>
    <p:extLst>
      <p:ext uri="{BB962C8B-B14F-4D97-AF65-F5344CB8AC3E}">
        <p14:creationId xmlns:p14="http://schemas.microsoft.com/office/powerpoint/2010/main" val="40984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D43D2-7637-42C7-A0BA-2C860902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71562"/>
            <a:ext cx="89916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61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9BE67-CE0C-4E11-B272-6EE1633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66825"/>
            <a:ext cx="91725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94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8C67C-CBEA-42A3-A09F-E05FE93D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23950"/>
            <a:ext cx="9239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6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EDF0B-491E-483E-9498-0B47B5BF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57287"/>
            <a:ext cx="9201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8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343AF-BF54-45A6-A2EF-D49E87AB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52525"/>
            <a:ext cx="9058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55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DEB68-5BE1-492B-8510-37F99197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257300"/>
            <a:ext cx="9086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53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7"/>
          <p:cNvSpPr txBox="1">
            <a:spLocks/>
          </p:cNvSpPr>
          <p:nvPr/>
        </p:nvSpPr>
        <p:spPr>
          <a:xfrm>
            <a:off x="4546921" y="2987853"/>
            <a:ext cx="1843487" cy="879667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300" kern="1200" spc="0" baseline="0" dirty="0" smtClean="0">
                <a:solidFill>
                  <a:schemeClr val="tx1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sz="4800" b="1" dirty="0">
                <a:solidFill>
                  <a:srgbClr val="1074A5"/>
                </a:solidFill>
                <a:latin typeface="Calibri"/>
              </a:rPr>
              <a:t>Any Q 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2247900" y="136724"/>
            <a:ext cx="7696200" cy="5640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600" dirty="0">
              <a:solidFill>
                <a:srgbClr val="1B80B3"/>
              </a:solidFill>
              <a:latin typeface="Agfa Rotis Sans Serif ExBd" panose="000008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89893" y="6096000"/>
            <a:ext cx="8229600" cy="0"/>
          </a:xfrm>
          <a:prstGeom prst="line">
            <a:avLst/>
          </a:prstGeom>
          <a:ln>
            <a:solidFill>
              <a:srgbClr val="DBEEF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7"/>
          <p:cNvSpPr txBox="1">
            <a:spLocks/>
          </p:cNvSpPr>
          <p:nvPr/>
        </p:nvSpPr>
        <p:spPr>
          <a:xfrm>
            <a:off x="3809168" y="1639040"/>
            <a:ext cx="4191832" cy="879667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300" kern="1200" spc="0" baseline="0" dirty="0" smtClean="0">
                <a:solidFill>
                  <a:schemeClr val="tx1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sz="6000" b="1" dirty="0">
                <a:solidFill>
                  <a:srgbClr val="1074A5"/>
                </a:solidFill>
                <a:latin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572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D51B7-86A4-45CD-94E2-A148E7E4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28725"/>
            <a:ext cx="9172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55180-4049-4F80-9C0D-93CCDF8D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081087"/>
            <a:ext cx="91344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03315-32A7-48CB-8BFE-4FB80DB8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352550"/>
            <a:ext cx="89439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1F206-7F69-46CD-8986-2253ADD4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11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D6A67-A895-4F16-BF2C-E76896FD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00137"/>
            <a:ext cx="91059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B3EE7-A3A9-49E6-B0F5-70369A1B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2525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7C7A8-A5D5-4CAA-9261-6AE8A796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19200"/>
            <a:ext cx="9029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370EA-F5C1-4A5F-862C-D711C33A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90637"/>
            <a:ext cx="9172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5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78B4C-1E64-4D98-BD16-CA51BE47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85862"/>
            <a:ext cx="9153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B3899-726E-4E97-9B04-13057FB3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200150"/>
            <a:ext cx="8963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E6E56-C8DF-46A3-AE5D-211F364C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66800"/>
            <a:ext cx="9172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E1A26-DE90-47D4-857C-DE27E55E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223962"/>
            <a:ext cx="91535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15EFF-D4E2-4C98-BB59-67CD3428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290637"/>
            <a:ext cx="8867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F46D0-3D40-46A6-98A7-26A76ADC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95400"/>
            <a:ext cx="90773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1960E-2DB7-4942-92B0-05C83035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585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7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EA2D7-6B16-4D93-9B8A-2A8A11D6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14425"/>
            <a:ext cx="9096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3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82B6F-C4E0-41F6-A073-E21E057B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109662"/>
            <a:ext cx="91916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92343-35ED-469A-868E-2BE48735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114425"/>
            <a:ext cx="9086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8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23CA1-DB33-419A-8953-B279C227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143000"/>
            <a:ext cx="9191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E0D2E-C2D1-46B7-B045-923EF5CD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90612"/>
            <a:ext cx="9067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1AB49-6946-4087-9F4C-C2D7BA7F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76325"/>
            <a:ext cx="90392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5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6AA2E-4FB6-4EF5-8E79-0BB455D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33487"/>
            <a:ext cx="8991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4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CA34D-5943-4A58-92E9-B67FC2B3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52525"/>
            <a:ext cx="9229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931A6-A103-4C0F-A116-B9052348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385887"/>
            <a:ext cx="9048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07E711-3E12-4715-8B4F-74B444CB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123950"/>
            <a:ext cx="9220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95A30-1756-43AE-84E0-14826ED4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52525"/>
            <a:ext cx="9029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96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1DF80-7F2A-4DAA-8E51-0250FA35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66862"/>
            <a:ext cx="9010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167AF-1663-4671-82D2-B07B2F55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338262"/>
            <a:ext cx="9191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8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9E2C4A-B6D9-4648-9076-2C3C8B31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09737"/>
            <a:ext cx="9220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B9CCE-1B51-47F9-A561-6367E615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04900"/>
            <a:ext cx="92106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85497-FDD6-4093-A6C6-81F925EC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6" y="613557"/>
            <a:ext cx="10788933" cy="5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86C14-A2C5-4063-B565-677F55BC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071562"/>
            <a:ext cx="9286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21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5C72FE-403C-41B8-9DA0-5722717D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3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BAF308-0F20-4333-9440-7D3B600E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19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11146-F22A-4AB3-89D7-77EF761A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53" y="2599186"/>
            <a:ext cx="9771293" cy="16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55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069F8-DB7B-448F-9D40-D5214835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66" y="1018036"/>
            <a:ext cx="9800667" cy="48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4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1DA4F-9239-471C-9C31-2B9AF684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88" y="990910"/>
            <a:ext cx="9614824" cy="48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0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D2548-460B-4612-B707-C46AB522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6" y="874798"/>
            <a:ext cx="10392028" cy="51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2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CA9A1-9DFF-4CF9-84E1-B891D596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05" y="818114"/>
            <a:ext cx="10206189" cy="52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2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7C5F5-6AFA-4AE2-9251-413ACA7F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5" y="914710"/>
            <a:ext cx="9992690" cy="50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74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24967-8A5E-4E56-9BE7-0B2C5F90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6" y="902286"/>
            <a:ext cx="10146028" cy="50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84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FC6D3-B1C5-415E-93F0-5AAC6415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66" y="742846"/>
            <a:ext cx="10339668" cy="53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21597-57CF-42D6-91F0-3283F53A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085850"/>
            <a:ext cx="9086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8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F198D-A330-4E8F-8CF3-1A906123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00" y="1056861"/>
            <a:ext cx="9578800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32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07758-D48A-49BE-9249-FA0B370D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78" y="688491"/>
            <a:ext cx="10806644" cy="54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23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565A2-1A2E-48FA-9413-007A1752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7" y="850106"/>
            <a:ext cx="10263345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5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9508D-669C-4642-A2F8-671449EE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59" y="1030563"/>
            <a:ext cx="9655882" cy="47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9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DB925-AB64-401B-A26C-92405278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8" y="1012548"/>
            <a:ext cx="9615983" cy="4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0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B1CA8-83AD-4038-855B-1A190466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5" y="824999"/>
            <a:ext cx="10177470" cy="52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C6730-CD88-4259-B243-2FAC4397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1" y="941732"/>
            <a:ext cx="9741798" cy="49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ACC02-5763-4619-B13D-905C5259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8" y="871382"/>
            <a:ext cx="10191424" cy="51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7CA61-8C47-4FD9-BC9F-7AE99BFA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314450"/>
            <a:ext cx="8915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42F0-AABC-440E-9E0C-B5CFCB64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276350"/>
            <a:ext cx="9267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D787A-D0C7-41AB-A979-5594BD6C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57287"/>
            <a:ext cx="9210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24117-7AEA-4647-AF91-37822850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100137"/>
            <a:ext cx="9182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78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5F74A-DF5F-4867-9DC5-A7C7F806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085850"/>
            <a:ext cx="92106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4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1B285-E222-49C9-AF9B-37CEE9C3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47762"/>
            <a:ext cx="8896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86A33-B92B-4243-98B7-9A4E6686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33475"/>
            <a:ext cx="8963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86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DFC7E-4FF5-4C8E-8ABB-625AAD83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38237"/>
            <a:ext cx="91249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4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A8A74D-A69D-4522-B74E-D4BB99E8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5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C26524-D535-41EE-8DAB-7E151584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97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0B7A26-970E-4E26-85D3-50F3A8B0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2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90D42F-DD4D-41C1-B6D2-F52B4819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0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BD984D-B875-4295-9E60-441A6313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F41AF-F743-40CC-BB04-C17CD7AB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533525"/>
            <a:ext cx="9191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6871C8-8E02-4BD7-9D58-9CEAC4CC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30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D2CFFFD-537F-453F-A974-D3A23D93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8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2E1BD3C-037E-4270-AE3A-B18831B3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5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B90CF-968F-42A4-BEBC-351E9747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85850"/>
            <a:ext cx="9363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9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2DAD2-3FDA-4D48-9F6D-0DE6936E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85850"/>
            <a:ext cx="9315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3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6A133-C190-4DE6-B7B0-0A14B98D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33475"/>
            <a:ext cx="92868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9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52506-C1E4-4191-BF72-068B6B81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14425"/>
            <a:ext cx="9267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8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96F32-BCCA-4C6B-B8C1-7C40056F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00137"/>
            <a:ext cx="92583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3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C00AE-5F03-4EDC-BF30-C56A1BC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09687"/>
            <a:ext cx="9029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1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30659E-75F3-4318-B7E8-9BC671A0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90135-0273-4D9E-A7DE-2B5A1D66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109662"/>
            <a:ext cx="90868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5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8C46DC6-1D7A-483F-87F2-9B87FD50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05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D06742-3126-4425-A3E1-27A39F36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8F60D6-90B3-4B66-A264-CC27D1BD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7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2246478-9281-4B55-AC66-E716FD36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" b="-1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21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A66DE-D956-43F2-B32C-C14DA971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46" y="1287635"/>
            <a:ext cx="8689108" cy="42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21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21B9C-D0DE-49A1-8263-857550C5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74" y="1064522"/>
            <a:ext cx="9169851" cy="47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5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6092D-A4A1-4DDA-9EBA-250B8FDB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20" y="1018657"/>
            <a:ext cx="9678359" cy="48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72855-C4A2-4CD7-8338-311B2F74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1" y="818321"/>
            <a:ext cx="10260237" cy="50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0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0DE35-D2DB-4618-B512-78263490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34" y="802067"/>
            <a:ext cx="10507732" cy="52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12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44FE1-4342-4F06-9DCF-2CEE55CF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69" y="670218"/>
            <a:ext cx="10797661" cy="55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1D3-2F8F-4909-9DC7-1D9657A6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95387"/>
            <a:ext cx="90582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6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3A156-1A2D-4E8A-B5FE-5E2B4B52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85" y="898352"/>
            <a:ext cx="9714629" cy="5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056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DB403-080F-4639-AD22-86396A00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6" y="891105"/>
            <a:ext cx="10311028" cy="50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1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EF8C6-A87B-4B8F-AAE6-3756394A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1" y="709612"/>
            <a:ext cx="10793877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22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8EABE-75EC-4633-AE3B-C6C9929F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981075"/>
            <a:ext cx="10582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77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312DC-997B-4058-8833-3DB21A46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114425"/>
            <a:ext cx="10239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31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D4EFF-9B44-4755-AB43-9F6FD580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19187"/>
            <a:ext cx="9258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0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D5B46-06EF-4973-B9B8-92B0E193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71575"/>
            <a:ext cx="92297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1D93F-F1D9-422C-B4DF-A226FA18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33475"/>
            <a:ext cx="90773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2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8982A-A28B-4BD8-BA2C-4F5046CC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85862"/>
            <a:ext cx="9210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51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60ACFF-D9A9-4603-A057-DD9D6756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8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10</Words>
  <Application>Microsoft Office PowerPoint</Application>
  <PresentationFormat>Widescreen</PresentationFormat>
  <Paragraphs>5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Agfa Rotis Sans Serif ExBd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Manoj, Vivek</dc:creator>
  <cp:lastModifiedBy>Vivek .</cp:lastModifiedBy>
  <cp:revision>27</cp:revision>
  <dcterms:created xsi:type="dcterms:W3CDTF">2018-03-28T06:44:51Z</dcterms:created>
  <dcterms:modified xsi:type="dcterms:W3CDTF">2020-09-11T01:11:16Z</dcterms:modified>
</cp:coreProperties>
</file>